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5"/>
  </p:notesMasterIdLst>
  <p:sldIdLst>
    <p:sldId id="259" r:id="rId2"/>
    <p:sldId id="262" r:id="rId3"/>
    <p:sldId id="274" r:id="rId4"/>
  </p:sldIdLst>
  <p:sldSz cx="7561263" cy="10693400"/>
  <p:notesSz cx="6807200" cy="9939338"/>
  <p:embeddedFontLst>
    <p:embeddedFont>
      <p:font typeface="LG EI Text TTF Regular" panose="020B0500000101010101" pitchFamily="50" charset="-127"/>
      <p:regular r:id="rId6"/>
    </p:embeddedFont>
    <p:embeddedFont>
      <p:font typeface="LG스마트체 Regular" panose="020B0600000101010101" pitchFamily="50" charset="-127"/>
      <p:regular r:id="rId7"/>
    </p:embeddedFont>
  </p:embeddedFont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368">
          <p15:clr>
            <a:srgbClr val="A4A3A4"/>
          </p15:clr>
        </p15:guide>
        <p15:guide id="2" orient="horz" pos="510">
          <p15:clr>
            <a:srgbClr val="A4A3A4"/>
          </p15:clr>
        </p15:guide>
        <p15:guide id="3" orient="horz" pos="238">
          <p15:clr>
            <a:srgbClr val="A4A3A4"/>
          </p15:clr>
        </p15:guide>
        <p15:guide id="4" pos="2382">
          <p15:clr>
            <a:srgbClr val="A4A3A4"/>
          </p15:clr>
        </p15:guide>
        <p15:guide id="5" pos="294">
          <p15:clr>
            <a:srgbClr val="A4A3A4"/>
          </p15:clr>
        </p15:guide>
        <p15:guide id="6" pos="4513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유진실(Yoo Jin Sil)" initials="유JS" lastIdx="1" clrIdx="0"/>
  <p:cmAuthor id="1" name="이동섭(LEE Dong Seop)" initials="이DS" lastIdx="1" clrIdx="1">
    <p:extLst>
      <p:ext uri="{19B8F6BF-5375-455C-9EA6-DF929625EA0E}">
        <p15:presenceInfo xmlns:p15="http://schemas.microsoft.com/office/powerpoint/2012/main" userId="S-1-5-21-1757981266-1979792683-1801674531-111496" providerId="AD"/>
      </p:ext>
    </p:extLst>
  </p:cmAuthor>
  <p:cmAuthor id="2" name="장보령(JANG BORYUNG)" initials="장B" lastIdx="1" clrIdx="2">
    <p:extLst>
      <p:ext uri="{19B8F6BF-5375-455C-9EA6-DF929625EA0E}">
        <p15:presenceInfo xmlns:p15="http://schemas.microsoft.com/office/powerpoint/2012/main" userId="S-1-5-21-1757981266-1979792683-1801674531-112170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FFFF"/>
    <a:srgbClr val="C60024"/>
    <a:srgbClr val="CCFFFF"/>
    <a:srgbClr val="F6F5F0"/>
    <a:srgbClr val="E727D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3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495" autoAdjust="0"/>
    <p:restoredTop sz="94660"/>
  </p:normalViewPr>
  <p:slideViewPr>
    <p:cSldViewPr>
      <p:cViewPr varScale="1">
        <p:scale>
          <a:sx n="58" d="100"/>
          <a:sy n="58" d="100"/>
        </p:scale>
        <p:origin x="2323" y="77"/>
      </p:cViewPr>
      <p:guideLst>
        <p:guide orient="horz" pos="3368"/>
        <p:guide orient="horz" pos="510"/>
        <p:guide orient="horz" pos="238"/>
        <p:guide pos="2382"/>
        <p:guide pos="294"/>
        <p:guide pos="4513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2" d="100"/>
          <a:sy n="62" d="100"/>
        </p:scale>
        <p:origin x="2381" y="5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font" Target="fonts/font2.fntdata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1.fntdata"/><Relationship Id="rId11" Type="http://schemas.openxmlformats.org/officeDocument/2006/relationships/theme" Target="theme/theme1.xml"/><Relationship Id="rId5" Type="http://schemas.openxmlformats.org/officeDocument/2006/relationships/notesMaster" Target="notesMasters/notesMaster1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575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LG스마트체 Regular" panose="020B0600000101010101" pitchFamily="50" charset="-127"/>
                <a:ea typeface="LG스마트체 Regular" panose="020B0600000101010101" pitchFamily="50" charset="-127"/>
              </a:defRPr>
            </a:lvl1pPr>
          </a:lstStyle>
          <a:p>
            <a:endParaRPr lang="ko-KR" altLang="en-US" dirty="0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56038" y="0"/>
            <a:ext cx="2949575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LG스마트체 Regular" panose="020B0600000101010101" pitchFamily="50" charset="-127"/>
                <a:ea typeface="LG스마트체 Regular" panose="020B0600000101010101" pitchFamily="50" charset="-127"/>
              </a:defRPr>
            </a:lvl1pPr>
          </a:lstStyle>
          <a:p>
            <a:fld id="{F65AE199-28C2-4264-9640-1123321E9A4B}" type="datetimeFigureOut">
              <a:rPr lang="ko-KR" altLang="en-US" smtClean="0"/>
              <a:pPr/>
              <a:t>2024-10-29</a:t>
            </a:fld>
            <a:endParaRPr lang="ko-KR" altLang="en-US" dirty="0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2217738" y="1243013"/>
            <a:ext cx="2371725" cy="33543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 dirty="0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1038" y="4783138"/>
            <a:ext cx="5445125" cy="39131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dirty="0"/>
              <a:t>마스터 텍스트 스타일 편집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40863"/>
            <a:ext cx="2949575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LG스마트체 Regular" panose="020B0600000101010101" pitchFamily="50" charset="-127"/>
                <a:ea typeface="LG스마트체 Regular" panose="020B0600000101010101" pitchFamily="50" charset="-127"/>
              </a:defRPr>
            </a:lvl1pPr>
          </a:lstStyle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56038" y="9440863"/>
            <a:ext cx="2949575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LG스마트체 Regular" panose="020B0600000101010101" pitchFamily="50" charset="-127"/>
                <a:ea typeface="LG스마트체 Regular" panose="020B0600000101010101" pitchFamily="50" charset="-127"/>
              </a:defRPr>
            </a:lvl1pPr>
          </a:lstStyle>
          <a:p>
            <a:fld id="{6766F6D5-305E-42F2-9C1A-73D8BCC28654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1109299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LG스마트체 Regular" panose="020B0600000101010101" pitchFamily="50" charset="-127"/>
        <a:ea typeface="LG스마트체 Regular" panose="020B0600000101010101" pitchFamily="50" charset="-127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LG스마트체 Regular" panose="020B0600000101010101" pitchFamily="50" charset="-127"/>
        <a:ea typeface="LG스마트체 Regular" panose="020B0600000101010101" pitchFamily="50" charset="-127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LG스마트체 Regular" panose="020B0600000101010101" pitchFamily="50" charset="-127"/>
        <a:ea typeface="LG스마트체 Regular" panose="020B0600000101010101" pitchFamily="50" charset="-127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LG스마트체 Regular" panose="020B0600000101010101" pitchFamily="50" charset="-127"/>
        <a:ea typeface="LG스마트체 Regular" panose="020B0600000101010101" pitchFamily="50" charset="-127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LG스마트체 Regular" panose="020B0600000101010101" pitchFamily="50" charset="-127"/>
        <a:ea typeface="LG스마트체 Regular" panose="020B0600000101010101" pitchFamily="50" charset="-127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567095" y="3321886"/>
            <a:ext cx="6427074" cy="2292150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134190" y="6059593"/>
            <a:ext cx="5292884" cy="273275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/>
              <a:t>마스터 부제목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408F80-DA0B-454B-B411-95EC5401240F}" type="datetime1">
              <a:rPr lang="ko-KR" altLang="en-US" smtClean="0"/>
              <a:t>2024-10-29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dirty="0"/>
              <a:t>-1-</a:t>
            </a:r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E076B7-A55A-4FAC-8144-92D90A1215C6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8436946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805486-FC72-4BF5-B3BD-67249142C976}" type="datetime1">
              <a:rPr lang="ko-KR" altLang="en-US" smtClean="0"/>
              <a:t>2024-10-29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dirty="0"/>
              <a:t>-1-</a:t>
            </a:r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E076B7-A55A-4FAC-8144-92D90A1215C6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0838761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4534133" y="668338"/>
            <a:ext cx="1405923" cy="1422568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312427" y="668338"/>
            <a:ext cx="4095684" cy="1422568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41BDF5-CBA2-4109-ADD5-33F4AD554D72}" type="datetime1">
              <a:rPr lang="ko-KR" altLang="en-US" smtClean="0"/>
              <a:t>2024-10-29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dirty="0"/>
              <a:t>-1-</a:t>
            </a:r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E076B7-A55A-4FAC-8144-92D90A1215C6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4592332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990756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597287" y="6871500"/>
            <a:ext cx="6427074" cy="2123828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597287" y="4532320"/>
            <a:ext cx="6427074" cy="233918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3CD4AE-F9D1-44A2-B2D8-45151B95AC22}" type="datetime1">
              <a:rPr lang="ko-KR" altLang="en-US" smtClean="0"/>
              <a:t>2024-10-29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dirty="0"/>
              <a:t>-1-</a:t>
            </a:r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E076B7-A55A-4FAC-8144-92D90A1215C6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2327572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312428" y="3891210"/>
            <a:ext cx="2750147" cy="11002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3188595" y="3891210"/>
            <a:ext cx="2751460" cy="11002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4868BC-26AC-4F9B-B719-89C58048AD18}" type="datetime1">
              <a:rPr lang="ko-KR" altLang="en-US" smtClean="0"/>
              <a:t>2024-10-29</a:t>
            </a:fld>
            <a:endParaRPr lang="ko-KR" altLang="en-US" dirty="0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dirty="0"/>
              <a:t>-1-</a:t>
            </a:r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E076B7-A55A-4FAC-8144-92D90A1215C6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2545961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378063" y="428232"/>
            <a:ext cx="6805137" cy="1782233"/>
          </a:xfrm>
        </p:spPr>
        <p:txBody>
          <a:bodyPr/>
          <a:lstStyle>
            <a:lvl1pPr>
              <a:defRPr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378063" y="2393639"/>
            <a:ext cx="3340871" cy="99755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378063" y="3391194"/>
            <a:ext cx="3340871" cy="616108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3841017" y="2393639"/>
            <a:ext cx="3342183" cy="99755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3841017" y="3391194"/>
            <a:ext cx="3342183" cy="616108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10" name="날짜 개체 틀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7E36F1-949E-46C6-AC06-C322DB52CE22}" type="datetime1">
              <a:rPr lang="ko-KR" altLang="en-US" smtClean="0"/>
              <a:t>2024-10-29</a:t>
            </a:fld>
            <a:endParaRPr lang="ko-KR" altLang="en-US" dirty="0"/>
          </a:p>
        </p:txBody>
      </p:sp>
      <p:sp>
        <p:nvSpPr>
          <p:cNvPr id="11" name="바닥글 개체 틀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dirty="0"/>
              <a:t>-1-</a:t>
            </a:r>
            <a:endParaRPr lang="ko-KR" altLang="en-US" dirty="0"/>
          </a:p>
        </p:txBody>
      </p:sp>
      <p:sp>
        <p:nvSpPr>
          <p:cNvPr id="12" name="슬라이드 번호 개체 틀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E076B7-A55A-4FAC-8144-92D90A1215C6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6714207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774A5A-78F9-4A6B-BF68-F231F3326AFC}" type="datetime1">
              <a:rPr lang="ko-KR" altLang="en-US" smtClean="0"/>
              <a:t>2024-10-29</a:t>
            </a:fld>
            <a:endParaRPr lang="ko-KR" altLang="en-US" dirty="0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dirty="0"/>
              <a:t>-1-</a:t>
            </a:r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E076B7-A55A-4FAC-8144-92D90A1215C6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9762884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EBC8D2-B739-46EB-A564-2ABB4297902B}" type="datetime1">
              <a:rPr lang="ko-KR" altLang="en-US" smtClean="0"/>
              <a:t>2024-10-29</a:t>
            </a:fld>
            <a:endParaRPr lang="ko-KR" altLang="en-US" dirty="0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dirty="0"/>
              <a:t>-1-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E076B7-A55A-4FAC-8144-92D90A1215C6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0569760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캡션 있는 콘텐츠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dirty="0"/>
              <a:t>-1-</a:t>
            </a:r>
            <a:endParaRPr lang="ko-KR" altLang="en-US" dirty="0"/>
          </a:p>
        </p:txBody>
      </p:sp>
      <p:sp>
        <p:nvSpPr>
          <p:cNvPr id="8" name="직사각형 7"/>
          <p:cNvSpPr/>
          <p:nvPr userDrawn="1"/>
        </p:nvSpPr>
        <p:spPr>
          <a:xfrm>
            <a:off x="5580831" y="9379148"/>
            <a:ext cx="1980432" cy="13142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LG스마트체 Regular" panose="020B0600000101010101" pitchFamily="50" charset="-127"/>
              <a:ea typeface="LG스마트체 Regular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40924939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482060" y="7485380"/>
            <a:ext cx="4536758" cy="88369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482060" y="955475"/>
            <a:ext cx="4536758" cy="641604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482060" y="8369071"/>
            <a:ext cx="4536758" cy="125498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F5527-4748-40A5-A933-2F41C364D6E7}" type="datetime1">
              <a:rPr lang="ko-KR" altLang="en-US" smtClean="0"/>
              <a:t>2024-10-29</a:t>
            </a:fld>
            <a:endParaRPr lang="ko-KR" altLang="en-US" dirty="0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dirty="0"/>
              <a:t>-1-</a:t>
            </a:r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E076B7-A55A-4FAC-8144-92D90A1215C6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7182849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378063" y="428232"/>
            <a:ext cx="6805137" cy="17822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0" y="2532256"/>
            <a:ext cx="6805137" cy="70571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378063" y="9911198"/>
            <a:ext cx="1764295" cy="5693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LG스마트체 Regular" panose="020B0600000101010101" pitchFamily="50" charset="-127"/>
                <a:ea typeface="LG스마트체 Regular" panose="020B0600000101010101" pitchFamily="50" charset="-127"/>
              </a:defRPr>
            </a:lvl1pPr>
          </a:lstStyle>
          <a:p>
            <a:fld id="{92732927-438A-48B5-AB61-064DD51FBE12}" type="datetime1">
              <a:rPr lang="ko-KR" altLang="en-US" smtClean="0"/>
              <a:pPr/>
              <a:t>2024-10-29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2583432" y="9911198"/>
            <a:ext cx="2394400" cy="5693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LG스마트체 Regular" panose="020B0600000101010101" pitchFamily="50" charset="-127"/>
                <a:ea typeface="LG스마트체 Regular" panose="020B0600000101010101" pitchFamily="50" charset="-127"/>
              </a:defRPr>
            </a:lvl1pPr>
          </a:lstStyle>
          <a:p>
            <a:r>
              <a:rPr lang="en-US" altLang="ko-KR" dirty="0"/>
              <a:t>-1-</a:t>
            </a:r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5418905" y="9911198"/>
            <a:ext cx="1764295" cy="5693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LG스마트체 Regular" panose="020B0600000101010101" pitchFamily="50" charset="-127"/>
                <a:ea typeface="LG스마트체 Regular" panose="020B0600000101010101" pitchFamily="50" charset="-127"/>
              </a:defRPr>
            </a:lvl1pPr>
          </a:lstStyle>
          <a:p>
            <a:fld id="{26E076B7-A55A-4FAC-8144-92D90A1215C6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pic>
        <p:nvPicPr>
          <p:cNvPr id="11" name="그림 10">
            <a:extLst>
              <a:ext uri="{FF2B5EF4-FFF2-40B4-BE49-F238E27FC236}">
                <a16:creationId xmlns:a16="http://schemas.microsoft.com/office/drawing/2014/main" id="{A7511309-E2DF-4F99-B884-7C1DDF723C46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664" y="344488"/>
            <a:ext cx="1679053" cy="50400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A4331BD8-8CBD-4243-83A1-3C571AC58C42}"/>
              </a:ext>
            </a:extLst>
          </p:cNvPr>
          <p:cNvSpPr txBox="1"/>
          <p:nvPr userDrawn="1"/>
        </p:nvSpPr>
        <p:spPr>
          <a:xfrm>
            <a:off x="4844556" y="345649"/>
            <a:ext cx="2443297" cy="40780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ko-KR" altLang="en-US" sz="1050" dirty="0">
                <a:latin typeface="LG EI Text TTF Regular" panose="020B0500000101010101" pitchFamily="50" charset="-127"/>
                <a:ea typeface="LG EI Text TTF Regular" panose="020B0500000101010101" pitchFamily="50" charset="-127"/>
              </a:rPr>
              <a:t>서울특별시 마포구 마포대로 </a:t>
            </a:r>
            <a:r>
              <a:rPr lang="en-US" altLang="ko-KR" sz="1050" dirty="0">
                <a:latin typeface="LG EI Text TTF Regular" panose="020B0500000101010101" pitchFamily="50" charset="-127"/>
                <a:ea typeface="LG EI Text TTF Regular" panose="020B0500000101010101" pitchFamily="50" charset="-127"/>
              </a:rPr>
              <a:t>155 LG</a:t>
            </a:r>
            <a:r>
              <a:rPr lang="ko-KR" altLang="en-US" sz="1050" dirty="0">
                <a:latin typeface="LG EI Text TTF Regular" panose="020B0500000101010101" pitchFamily="50" charset="-127"/>
                <a:ea typeface="LG EI Text TTF Regular" panose="020B0500000101010101" pitchFamily="50" charset="-127"/>
              </a:rPr>
              <a:t>마포빌딩</a:t>
            </a:r>
            <a:endParaRPr lang="en-US" altLang="ko-KR" sz="1050" dirty="0">
              <a:latin typeface="LG EI Text TTF Regular" panose="020B0500000101010101" pitchFamily="50" charset="-127"/>
              <a:ea typeface="LG EI Text TTF Regular" panose="020B0500000101010101" pitchFamily="50" charset="-127"/>
            </a:endParaRPr>
          </a:p>
          <a:p>
            <a:pPr algn="r"/>
            <a:r>
              <a:rPr lang="en-US" altLang="ko-KR" sz="1000" dirty="0">
                <a:latin typeface="LG EI Text TTF Regular" panose="020B0500000101010101" pitchFamily="50" charset="-127"/>
                <a:ea typeface="LG EI Text TTF Regular" panose="020B0500000101010101" pitchFamily="50" charset="-127"/>
              </a:rPr>
              <a:t>TEL: (02)705-2600  FAX: (02)705-2957</a:t>
            </a:r>
            <a:endParaRPr lang="ko-KR" altLang="en-US" sz="1000" dirty="0">
              <a:latin typeface="LG EI Text TTF Regular" panose="020B0500000101010101" pitchFamily="50" charset="-127"/>
              <a:ea typeface="LG EI Text TTF Regular" panose="020B05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2191159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LG스마트체 Regular" panose="020B0600000101010101" pitchFamily="50" charset="-127"/>
          <a:ea typeface="LG스마트체 Regular" panose="020B0600000101010101" pitchFamily="50" charset="-127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LG스마트체 Regular" panose="020B0600000101010101" pitchFamily="50" charset="-127"/>
          <a:ea typeface="LG스마트체 Regular" panose="020B0600000101010101" pitchFamily="50" charset="-127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LG스마트체 Regular" panose="020B0600000101010101" pitchFamily="50" charset="-127"/>
          <a:ea typeface="LG스마트체 Regular" panose="020B0600000101010101" pitchFamily="50" charset="-127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LG스마트체 Regular" panose="020B0600000101010101" pitchFamily="50" charset="-127"/>
          <a:ea typeface="LG스마트체 Regular" panose="020B0600000101010101" pitchFamily="50" charset="-127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LG스마트체 Regular" panose="020B0600000101010101" pitchFamily="50" charset="-127"/>
          <a:ea typeface="LG스마트체 Regular" panose="020B0600000101010101" pitchFamily="50" charset="-127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LG스마트체 Regular" panose="020B0600000101010101" pitchFamily="50" charset="-127"/>
          <a:ea typeface="LG스마트체 Regular" panose="020B0600000101010101" pitchFamily="50" charset="-127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81572" y="1242244"/>
            <a:ext cx="55981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b="1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회사조직도</a:t>
            </a:r>
          </a:p>
        </p:txBody>
      </p:sp>
      <p:sp>
        <p:nvSpPr>
          <p:cNvPr id="5" name="직사각형 4"/>
          <p:cNvSpPr/>
          <p:nvPr/>
        </p:nvSpPr>
        <p:spPr>
          <a:xfrm>
            <a:off x="324247" y="1746300"/>
            <a:ext cx="6912768" cy="8496944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LG스마트체 Regular" panose="020B0600000101010101" pitchFamily="50" charset="-127"/>
              <a:ea typeface="LG스마트체 Regular" panose="020B0600000101010101" pitchFamily="50" charset="-127"/>
            </a:endParaRPr>
          </a:p>
        </p:txBody>
      </p:sp>
      <p:cxnSp>
        <p:nvCxnSpPr>
          <p:cNvPr id="6" name="직선 연결선 5"/>
          <p:cNvCxnSpPr/>
          <p:nvPr/>
        </p:nvCxnSpPr>
        <p:spPr bwMode="auto">
          <a:xfrm flipV="1">
            <a:off x="1714798" y="6128842"/>
            <a:ext cx="4235450" cy="3175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" name="직선 연결선 6"/>
          <p:cNvCxnSpPr/>
          <p:nvPr/>
        </p:nvCxnSpPr>
        <p:spPr bwMode="auto">
          <a:xfrm>
            <a:off x="3853160" y="4615954"/>
            <a:ext cx="0" cy="2117725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" name="직선 연결선 7"/>
          <p:cNvCxnSpPr/>
          <p:nvPr/>
        </p:nvCxnSpPr>
        <p:spPr bwMode="auto">
          <a:xfrm>
            <a:off x="5950248" y="6114554"/>
            <a:ext cx="0" cy="223838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" name="직선 연결선 8"/>
          <p:cNvCxnSpPr/>
          <p:nvPr/>
        </p:nvCxnSpPr>
        <p:spPr bwMode="auto">
          <a:xfrm>
            <a:off x="1714798" y="6117729"/>
            <a:ext cx="0" cy="207963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graphicFrame>
        <p:nvGraphicFramePr>
          <p:cNvPr id="10" name="표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99537701"/>
              </p:ext>
            </p:extLst>
          </p:nvPr>
        </p:nvGraphicFramePr>
        <p:xfrm>
          <a:off x="2916535" y="5133478"/>
          <a:ext cx="1873250" cy="592816"/>
        </p:xfrm>
        <a:graphic>
          <a:graphicData uri="http://schemas.openxmlformats.org/drawingml/2006/table">
            <a:tbl>
              <a:tblPr/>
              <a:tblGrid>
                <a:gridCol w="48690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8634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39124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1" i="0" u="none" strike="noStrike" dirty="0">
                          <a:solidFill>
                            <a:srgbClr val="000000"/>
                          </a:solidFill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OOO</a:t>
                      </a:r>
                      <a:r>
                        <a:rPr lang="ko-KR" altLang="en-US" sz="1000" b="1" i="0" u="none" strike="noStrike" dirty="0">
                          <a:solidFill>
                            <a:srgbClr val="000000"/>
                          </a:solidFill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총괄</a:t>
                      </a:r>
                    </a:p>
                  </a:txBody>
                  <a:tcPr marL="6754" marR="6754" marT="6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6846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700" b="0" i="0" u="none" strike="noStrike" dirty="0">
                          <a:solidFill>
                            <a:srgbClr val="000000"/>
                          </a:solidFill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직책</a:t>
                      </a:r>
                    </a:p>
                  </a:txBody>
                  <a:tcPr marL="6754" marR="6754" marT="6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700" b="0" i="0" u="none" strike="noStrike" dirty="0">
                          <a:solidFill>
                            <a:srgbClr val="000000"/>
                          </a:solidFill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성함</a:t>
                      </a:r>
                    </a:p>
                  </a:txBody>
                  <a:tcPr marL="6754" marR="6754" marT="6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6846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700" b="0" i="0" u="none" strike="noStrike" dirty="0">
                          <a:solidFill>
                            <a:srgbClr val="000000"/>
                          </a:solidFill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 </a:t>
                      </a:r>
                    </a:p>
                  </a:txBody>
                  <a:tcPr marL="6754" marR="6754" marT="6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700" b="0" i="0" u="none" strike="noStrike" dirty="0">
                        <a:solidFill>
                          <a:srgbClr val="000000"/>
                        </a:solidFill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6754" marR="6754" marT="6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11" name="표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6956423"/>
              </p:ext>
            </p:extLst>
          </p:nvPr>
        </p:nvGraphicFramePr>
        <p:xfrm>
          <a:off x="2916535" y="4482604"/>
          <a:ext cx="1873250" cy="265113"/>
        </p:xfrm>
        <a:graphic>
          <a:graphicData uri="http://schemas.openxmlformats.org/drawingml/2006/table">
            <a:tbl>
              <a:tblPr/>
              <a:tblGrid>
                <a:gridCol w="18732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65113">
                <a:tc>
                  <a:txBody>
                    <a:bodyPr/>
                    <a:lstStyle/>
                    <a:p>
                      <a:pPr marL="0" marR="0" indent="0" algn="ctr" defTabSz="779252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b="1" i="0" u="none" strike="noStrike" dirty="0">
                          <a:solidFill>
                            <a:srgbClr val="000000"/>
                          </a:solidFill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OOO</a:t>
                      </a:r>
                      <a:r>
                        <a:rPr lang="ko-KR" altLang="en-US" sz="1000" b="1" i="0" u="none" strike="noStrike" baseline="0" dirty="0">
                          <a:solidFill>
                            <a:srgbClr val="000000"/>
                          </a:solidFill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 대표</a:t>
                      </a:r>
                      <a:endParaRPr lang="ko-KR" altLang="en-US" sz="1000" b="1" i="0" u="none" strike="noStrike" dirty="0">
                        <a:solidFill>
                          <a:srgbClr val="000000"/>
                        </a:solidFill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6754" marR="6754" marT="6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2" name="표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40242279"/>
              </p:ext>
            </p:extLst>
          </p:nvPr>
        </p:nvGraphicFramePr>
        <p:xfrm>
          <a:off x="2895898" y="6306642"/>
          <a:ext cx="1871662" cy="1206498"/>
        </p:xfrm>
        <a:graphic>
          <a:graphicData uri="http://schemas.openxmlformats.org/drawingml/2006/table">
            <a:tbl>
              <a:tblPr/>
              <a:tblGrid>
                <a:gridCol w="48649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851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21803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altLang="ko-KR" sz="1050" b="1" i="0" u="none" strike="noStrike" dirty="0">
                          <a:solidFill>
                            <a:srgbClr val="000000"/>
                          </a:solidFill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OOO </a:t>
                      </a:r>
                      <a:r>
                        <a:rPr lang="ko-KR" altLang="en-US" sz="1050" b="1" i="0" u="none" strike="noStrike" dirty="0">
                          <a:solidFill>
                            <a:srgbClr val="000000"/>
                          </a:solidFill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팀</a:t>
                      </a:r>
                    </a:p>
                  </a:txBody>
                  <a:tcPr marL="6748" marR="6748" marT="6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6939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800" b="0" i="0" u="none" strike="noStrike" dirty="0">
                          <a:solidFill>
                            <a:srgbClr val="000000"/>
                          </a:solidFill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직책</a:t>
                      </a:r>
                    </a:p>
                  </a:txBody>
                  <a:tcPr marL="6748" marR="6748" marT="6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800" b="0" i="0" u="none" strike="noStrike" dirty="0">
                          <a:solidFill>
                            <a:srgbClr val="000000"/>
                          </a:solidFill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성함</a:t>
                      </a:r>
                    </a:p>
                  </a:txBody>
                  <a:tcPr marL="6748" marR="6748" marT="6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6939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800" b="0" i="0" u="none" strike="noStrike" dirty="0">
                          <a:solidFill>
                            <a:srgbClr val="000000"/>
                          </a:solidFill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 </a:t>
                      </a:r>
                    </a:p>
                  </a:txBody>
                  <a:tcPr marL="6748" marR="6748" marT="6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800" b="0" i="0" u="none" strike="noStrike" dirty="0">
                        <a:solidFill>
                          <a:srgbClr val="000000"/>
                        </a:solidFill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6748" marR="6748" marT="6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96939">
                <a:tc>
                  <a:txBody>
                    <a:bodyPr/>
                    <a:lstStyle/>
                    <a:p>
                      <a:pPr algn="ctr" fontAlgn="ctr"/>
                      <a:endParaRPr lang="ko-KR" altLang="en-US" sz="800" b="0" i="0" u="none" strike="noStrike" dirty="0">
                        <a:solidFill>
                          <a:srgbClr val="000000"/>
                        </a:solidFill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6748" marR="6748" marT="6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800" b="0" i="0" u="none" strike="noStrike" dirty="0">
                        <a:solidFill>
                          <a:srgbClr val="000000"/>
                        </a:solidFill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6748" marR="6748" marT="6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60793904"/>
                  </a:ext>
                </a:extLst>
              </a:tr>
              <a:tr h="196939">
                <a:tc>
                  <a:txBody>
                    <a:bodyPr/>
                    <a:lstStyle/>
                    <a:p>
                      <a:pPr algn="ctr" fontAlgn="ctr"/>
                      <a:endParaRPr lang="ko-KR" altLang="en-US" sz="800" b="0" i="0" u="none" strike="noStrike" dirty="0">
                        <a:solidFill>
                          <a:srgbClr val="000000"/>
                        </a:solidFill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6748" marR="6748" marT="6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800" b="0" i="0" u="none" strike="noStrike" dirty="0">
                        <a:solidFill>
                          <a:srgbClr val="000000"/>
                        </a:solidFill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6748" marR="6748" marT="6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6923435"/>
                  </a:ext>
                </a:extLst>
              </a:tr>
              <a:tr h="196939">
                <a:tc>
                  <a:txBody>
                    <a:bodyPr/>
                    <a:lstStyle/>
                    <a:p>
                      <a:pPr algn="ctr" fontAlgn="ctr"/>
                      <a:endParaRPr lang="ko-KR" altLang="en-US" sz="800" b="0" i="0" u="none" strike="noStrike" dirty="0">
                        <a:solidFill>
                          <a:srgbClr val="000000"/>
                        </a:solidFill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6748" marR="6748" marT="6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800" b="0" i="0" u="none" strike="noStrike" dirty="0">
                        <a:solidFill>
                          <a:srgbClr val="000000"/>
                        </a:solidFill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6748" marR="6748" marT="6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3897162"/>
                  </a:ext>
                </a:extLst>
              </a:tr>
            </a:tbl>
          </a:graphicData>
        </a:graphic>
      </p:graphicFrame>
      <p:graphicFrame>
        <p:nvGraphicFramePr>
          <p:cNvPr id="13" name="표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2153145"/>
              </p:ext>
            </p:extLst>
          </p:nvPr>
        </p:nvGraphicFramePr>
        <p:xfrm>
          <a:off x="778173" y="6306642"/>
          <a:ext cx="1873250" cy="1206498"/>
        </p:xfrm>
        <a:graphic>
          <a:graphicData uri="http://schemas.openxmlformats.org/drawingml/2006/table">
            <a:tbl>
              <a:tblPr/>
              <a:tblGrid>
                <a:gridCol w="48690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8634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21803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altLang="ko-KR" sz="1050" b="1" i="0" u="none" strike="noStrike" dirty="0">
                          <a:solidFill>
                            <a:srgbClr val="000000"/>
                          </a:solidFill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OOO </a:t>
                      </a:r>
                      <a:r>
                        <a:rPr lang="ko-KR" altLang="en-US" sz="1050" b="1" i="0" u="none" strike="noStrike" dirty="0">
                          <a:solidFill>
                            <a:srgbClr val="000000"/>
                          </a:solidFill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팀</a:t>
                      </a:r>
                    </a:p>
                  </a:txBody>
                  <a:tcPr marL="6754" marR="6754" marT="6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6939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800" b="0" i="0" u="none" strike="noStrike" dirty="0">
                          <a:solidFill>
                            <a:srgbClr val="000000"/>
                          </a:solidFill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직책</a:t>
                      </a:r>
                    </a:p>
                  </a:txBody>
                  <a:tcPr marL="6754" marR="6754" marT="6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800" b="0" i="0" u="none" strike="noStrike" dirty="0">
                          <a:solidFill>
                            <a:srgbClr val="000000"/>
                          </a:solidFill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성함</a:t>
                      </a:r>
                    </a:p>
                  </a:txBody>
                  <a:tcPr marL="6754" marR="6754" marT="6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6939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800" b="0" i="0" u="none" strike="noStrike" dirty="0">
                          <a:solidFill>
                            <a:srgbClr val="000000"/>
                          </a:solidFill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 </a:t>
                      </a:r>
                    </a:p>
                  </a:txBody>
                  <a:tcPr marL="6754" marR="6754" marT="6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800" b="0" i="0" u="none" strike="noStrike" dirty="0">
                        <a:solidFill>
                          <a:srgbClr val="000000"/>
                        </a:solidFill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6754" marR="6754" marT="6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96939">
                <a:tc>
                  <a:txBody>
                    <a:bodyPr/>
                    <a:lstStyle/>
                    <a:p>
                      <a:pPr algn="ctr" fontAlgn="ctr"/>
                      <a:endParaRPr lang="ko-KR" altLang="en-US" sz="800" b="0" i="0" u="none" strike="noStrike" dirty="0">
                        <a:solidFill>
                          <a:srgbClr val="000000"/>
                        </a:solidFill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6754" marR="6754" marT="6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800" b="0" i="0" u="none" strike="noStrike" dirty="0">
                        <a:solidFill>
                          <a:srgbClr val="000000"/>
                        </a:solidFill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6754" marR="6754" marT="6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91574553"/>
                  </a:ext>
                </a:extLst>
              </a:tr>
              <a:tr h="196939">
                <a:tc>
                  <a:txBody>
                    <a:bodyPr/>
                    <a:lstStyle/>
                    <a:p>
                      <a:pPr algn="ctr" fontAlgn="ctr"/>
                      <a:endParaRPr lang="ko-KR" altLang="en-US" sz="800" b="0" i="0" u="none" strike="noStrike" dirty="0">
                        <a:solidFill>
                          <a:srgbClr val="000000"/>
                        </a:solidFill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6754" marR="6754" marT="6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800" b="0" i="0" u="none" strike="noStrike" dirty="0">
                        <a:solidFill>
                          <a:srgbClr val="000000"/>
                        </a:solidFill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6754" marR="6754" marT="6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0483461"/>
                  </a:ext>
                </a:extLst>
              </a:tr>
              <a:tr h="196939">
                <a:tc>
                  <a:txBody>
                    <a:bodyPr/>
                    <a:lstStyle/>
                    <a:p>
                      <a:pPr algn="ctr" fontAlgn="ctr"/>
                      <a:endParaRPr lang="ko-KR" altLang="en-US" sz="800" b="0" i="0" u="none" strike="noStrike" dirty="0">
                        <a:solidFill>
                          <a:srgbClr val="000000"/>
                        </a:solidFill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6754" marR="6754" marT="6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800" b="0" i="0" u="none" strike="noStrike" dirty="0">
                        <a:solidFill>
                          <a:srgbClr val="000000"/>
                        </a:solidFill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6754" marR="6754" marT="6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2492269"/>
                  </a:ext>
                </a:extLst>
              </a:tr>
            </a:tbl>
          </a:graphicData>
        </a:graphic>
      </p:graphicFrame>
      <p:graphicFrame>
        <p:nvGraphicFramePr>
          <p:cNvPr id="14" name="표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0366764"/>
              </p:ext>
            </p:extLst>
          </p:nvPr>
        </p:nvGraphicFramePr>
        <p:xfrm>
          <a:off x="5013623" y="6305054"/>
          <a:ext cx="1871662" cy="1206508"/>
        </p:xfrm>
        <a:graphic>
          <a:graphicData uri="http://schemas.openxmlformats.org/drawingml/2006/table">
            <a:tbl>
              <a:tblPr/>
              <a:tblGrid>
                <a:gridCol w="48649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851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21803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altLang="ko-KR" sz="1050" b="1" i="0" u="none" strike="noStrike" dirty="0">
                          <a:solidFill>
                            <a:srgbClr val="000000"/>
                          </a:solidFill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OOO </a:t>
                      </a:r>
                      <a:r>
                        <a:rPr lang="ko-KR" altLang="en-US" sz="1050" b="1" i="0" u="none" strike="noStrike" dirty="0">
                          <a:solidFill>
                            <a:srgbClr val="000000"/>
                          </a:solidFill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팀</a:t>
                      </a:r>
                    </a:p>
                  </a:txBody>
                  <a:tcPr marL="6748" marR="6748" marT="6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6941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800" b="0" i="0" u="none" strike="noStrike" dirty="0">
                          <a:solidFill>
                            <a:srgbClr val="000000"/>
                          </a:solidFill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직책</a:t>
                      </a:r>
                    </a:p>
                  </a:txBody>
                  <a:tcPr marL="6748" marR="6748" marT="6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800" b="0" i="0" u="none" strike="noStrike" dirty="0">
                          <a:solidFill>
                            <a:srgbClr val="000000"/>
                          </a:solidFill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성함</a:t>
                      </a:r>
                    </a:p>
                  </a:txBody>
                  <a:tcPr marL="6748" marR="6748" marT="6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6941">
                <a:tc>
                  <a:txBody>
                    <a:bodyPr/>
                    <a:lstStyle/>
                    <a:p>
                      <a:pPr algn="ctr" fontAlgn="ctr"/>
                      <a:endParaRPr lang="ko-KR" altLang="en-US" sz="800" b="0" i="0" u="none" strike="noStrike" dirty="0">
                        <a:solidFill>
                          <a:srgbClr val="000000"/>
                        </a:solidFill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6748" marR="6748" marT="6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800" b="0" i="0" u="none" strike="noStrike" dirty="0">
                        <a:solidFill>
                          <a:srgbClr val="000000"/>
                        </a:solidFill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6748" marR="6748" marT="6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96941">
                <a:tc>
                  <a:txBody>
                    <a:bodyPr/>
                    <a:lstStyle/>
                    <a:p>
                      <a:pPr algn="ctr" fontAlgn="ctr"/>
                      <a:endParaRPr lang="ko-KR" altLang="en-US" sz="800" b="0" i="0" u="none" strike="noStrike" dirty="0">
                        <a:solidFill>
                          <a:srgbClr val="000000"/>
                        </a:solidFill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6748" marR="6748" marT="6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800" b="0" i="0" u="none" strike="noStrike" dirty="0">
                        <a:solidFill>
                          <a:srgbClr val="000000"/>
                        </a:solidFill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6748" marR="6748" marT="6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2809988"/>
                  </a:ext>
                </a:extLst>
              </a:tr>
              <a:tr h="196941">
                <a:tc>
                  <a:txBody>
                    <a:bodyPr/>
                    <a:lstStyle/>
                    <a:p>
                      <a:pPr algn="ctr" fontAlgn="ctr"/>
                      <a:endParaRPr lang="ko-KR" altLang="en-US" sz="800" b="0" i="0" u="none" strike="noStrike" dirty="0">
                        <a:solidFill>
                          <a:srgbClr val="000000"/>
                        </a:solidFill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6748" marR="6748" marT="6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800" b="0" i="0" u="none" strike="noStrike" dirty="0">
                        <a:solidFill>
                          <a:srgbClr val="000000"/>
                        </a:solidFill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6748" marR="6748" marT="6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7347834"/>
                  </a:ext>
                </a:extLst>
              </a:tr>
              <a:tr h="196941">
                <a:tc>
                  <a:txBody>
                    <a:bodyPr/>
                    <a:lstStyle/>
                    <a:p>
                      <a:pPr algn="ctr" fontAlgn="ctr"/>
                      <a:endParaRPr lang="ko-KR" altLang="en-US" sz="800" b="0" i="0" u="none" strike="noStrike" dirty="0">
                        <a:solidFill>
                          <a:srgbClr val="000000"/>
                        </a:solidFill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6748" marR="6748" marT="6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800" b="0" i="0" u="none" strike="noStrike" dirty="0">
                        <a:solidFill>
                          <a:srgbClr val="000000"/>
                        </a:solidFill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6748" marR="6748" marT="6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14530337"/>
                  </a:ext>
                </a:extLst>
              </a:tr>
            </a:tbl>
          </a:graphicData>
        </a:graphic>
      </p:graphicFrame>
      <p:sp>
        <p:nvSpPr>
          <p:cNvPr id="16" name="TextBox 15"/>
          <p:cNvSpPr txBox="1"/>
          <p:nvPr/>
        </p:nvSpPr>
        <p:spPr>
          <a:xfrm>
            <a:off x="1054100" y="3603298"/>
            <a:ext cx="55981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b="1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하단 양식 참조하여 구성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389" y="0"/>
            <a:ext cx="62388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100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[</a:t>
            </a:r>
            <a:r>
              <a:rPr lang="ko-KR" altLang="en-US" sz="1100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별첨</a:t>
            </a:r>
            <a:r>
              <a:rPr lang="en-US" altLang="ko-KR" sz="1100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1]</a:t>
            </a:r>
            <a:endParaRPr lang="ko-KR" altLang="en-US" sz="1100" dirty="0">
              <a:latin typeface="LG스마트체 Regular" panose="020B0600000101010101" pitchFamily="50" charset="-127"/>
              <a:ea typeface="LG스마트체 Regular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116656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81572" y="944920"/>
            <a:ext cx="55981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b="1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인력구성표 </a:t>
            </a:r>
            <a:r>
              <a:rPr lang="en-US" altLang="ko-KR" b="1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(</a:t>
            </a:r>
            <a:r>
              <a:rPr lang="ko-KR" altLang="en-US" b="1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인력 보유현황</a:t>
            </a:r>
            <a:r>
              <a:rPr lang="en-US" altLang="ko-KR" b="1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)</a:t>
            </a:r>
          </a:p>
        </p:txBody>
      </p:sp>
      <p:graphicFrame>
        <p:nvGraphicFramePr>
          <p:cNvPr id="15" name="표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58462237"/>
              </p:ext>
            </p:extLst>
          </p:nvPr>
        </p:nvGraphicFramePr>
        <p:xfrm>
          <a:off x="216236" y="1674292"/>
          <a:ext cx="7128790" cy="8784969"/>
        </p:xfrm>
        <a:graphic>
          <a:graphicData uri="http://schemas.openxmlformats.org/drawingml/2006/table">
            <a:tbl>
              <a:tblPr/>
              <a:tblGrid>
                <a:gridCol w="14257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25758">
                  <a:extLst>
                    <a:ext uri="{9D8B030D-6E8A-4147-A177-3AD203B41FA5}">
                      <a16:colId xmlns:a16="http://schemas.microsoft.com/office/drawing/2014/main" val="2143224396"/>
                    </a:ext>
                  </a:extLst>
                </a:gridCol>
                <a:gridCol w="1425758">
                  <a:extLst>
                    <a:ext uri="{9D8B030D-6E8A-4147-A177-3AD203B41FA5}">
                      <a16:colId xmlns:a16="http://schemas.microsoft.com/office/drawing/2014/main" val="3010425550"/>
                    </a:ext>
                  </a:extLst>
                </a:gridCol>
                <a:gridCol w="142575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257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7104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5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총 인원</a:t>
                      </a: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5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  <a:cs typeface="+mn-cs"/>
                        </a:rPr>
                        <a:t>00</a:t>
                      </a:r>
                      <a:r>
                        <a:rPr kumimoji="0" lang="ko-KR" altLang="en-US" sz="105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  <a:cs typeface="+mn-cs"/>
                        </a:rPr>
                        <a:t>명</a:t>
                      </a: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kumimoji="0" lang="ko-KR" altLang="en-US" sz="105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  <a:cs typeface="+mn-cs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kumimoji="0" lang="ko-KR" altLang="en-US" sz="105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  <a:cs typeface="+mn-cs"/>
                        </a:rPr>
                        <a:t>자격증 보유자</a:t>
                      </a: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5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  <a:cs typeface="+mn-cs"/>
                        </a:rPr>
                        <a:t>00</a:t>
                      </a:r>
                      <a:r>
                        <a:rPr kumimoji="0" lang="ko-KR" altLang="en-US" sz="105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  <a:cs typeface="+mn-cs"/>
                        </a:rPr>
                        <a:t>명</a:t>
                      </a: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72742285"/>
                  </a:ext>
                </a:extLst>
              </a:tr>
              <a:tr h="27103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5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경력</a:t>
                      </a:r>
                      <a:r>
                        <a:rPr kumimoji="0" lang="en-US" altLang="ko-KR" sz="105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10</a:t>
                      </a:r>
                      <a:r>
                        <a:rPr kumimoji="0" lang="ko-KR" altLang="en-US" sz="105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년 이상</a:t>
                      </a: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5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  <a:cs typeface="+mn-cs"/>
                        </a:rPr>
                        <a:t>경력 </a:t>
                      </a:r>
                      <a:r>
                        <a:rPr kumimoji="0" lang="en-US" altLang="ko-KR" sz="105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  <a:cs typeface="+mn-cs"/>
                        </a:rPr>
                        <a:t>8-9</a:t>
                      </a:r>
                      <a:r>
                        <a:rPr kumimoji="0" lang="ko-KR" altLang="en-US" sz="105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  <a:cs typeface="+mn-cs"/>
                        </a:rPr>
                        <a:t>년</a:t>
                      </a: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kumimoji="0" lang="ko-KR" altLang="en-US" sz="105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  <a:cs typeface="+mn-cs"/>
                        </a:rPr>
                        <a:t>경력 </a:t>
                      </a:r>
                      <a:r>
                        <a:rPr kumimoji="0" lang="en-US" altLang="ko-KR" sz="105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  <a:cs typeface="+mn-cs"/>
                        </a:rPr>
                        <a:t>5-7</a:t>
                      </a:r>
                      <a:r>
                        <a:rPr kumimoji="0" lang="ko-KR" altLang="en-US" sz="105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  <a:cs typeface="+mn-cs"/>
                        </a:rPr>
                        <a:t>년</a:t>
                      </a: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kumimoji="0" lang="ko-KR" altLang="en-US" sz="105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  <a:cs typeface="+mn-cs"/>
                        </a:rPr>
                        <a:t>경력 </a:t>
                      </a:r>
                      <a:r>
                        <a:rPr kumimoji="0" lang="en-US" altLang="ko-KR" sz="105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  <a:cs typeface="+mn-cs"/>
                        </a:rPr>
                        <a:t>2-4</a:t>
                      </a:r>
                      <a:r>
                        <a:rPr kumimoji="0" lang="ko-KR" altLang="en-US" sz="105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  <a:cs typeface="+mn-cs"/>
                        </a:rPr>
                        <a:t>년</a:t>
                      </a: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5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  <a:cs typeface="+mn-cs"/>
                        </a:rPr>
                        <a:t>경력 </a:t>
                      </a:r>
                      <a:r>
                        <a:rPr kumimoji="0" lang="en-US" altLang="ko-KR" sz="105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  <a:cs typeface="+mn-cs"/>
                        </a:rPr>
                        <a:t>2</a:t>
                      </a:r>
                      <a:r>
                        <a:rPr kumimoji="0" lang="ko-KR" altLang="en-US" sz="105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  <a:cs typeface="+mn-cs"/>
                        </a:rPr>
                        <a:t>년 미만</a:t>
                      </a: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73331129"/>
                  </a:ext>
                </a:extLst>
              </a:tr>
              <a:tr h="33879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5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00</a:t>
                      </a:r>
                      <a:r>
                        <a:rPr kumimoji="0" lang="ko-KR" altLang="en-US" sz="105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명</a:t>
                      </a: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5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  <a:cs typeface="+mn-cs"/>
                        </a:rPr>
                        <a:t>00</a:t>
                      </a:r>
                      <a:r>
                        <a:rPr kumimoji="0" lang="ko-KR" altLang="en-US" sz="105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  <a:cs typeface="+mn-cs"/>
                        </a:rPr>
                        <a:t>명</a:t>
                      </a: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5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  <a:cs typeface="+mn-cs"/>
                        </a:rPr>
                        <a:t>00</a:t>
                      </a:r>
                      <a:r>
                        <a:rPr kumimoji="0" lang="ko-KR" altLang="en-US" sz="105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  <a:cs typeface="+mn-cs"/>
                        </a:rPr>
                        <a:t>명</a:t>
                      </a: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05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  <a:cs typeface="+mn-cs"/>
                        </a:rPr>
                        <a:t>00</a:t>
                      </a:r>
                      <a:r>
                        <a:rPr kumimoji="0" lang="ko-KR" altLang="en-US" sz="105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  <a:cs typeface="+mn-cs"/>
                        </a:rPr>
                        <a:t>명</a:t>
                      </a: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05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  <a:cs typeface="+mn-cs"/>
                        </a:rPr>
                        <a:t>00</a:t>
                      </a:r>
                      <a:r>
                        <a:rPr kumimoji="0" lang="ko-KR" altLang="en-US" sz="105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  <a:cs typeface="+mn-cs"/>
                        </a:rPr>
                        <a:t>명</a:t>
                      </a: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0672581"/>
                  </a:ext>
                </a:extLst>
              </a:tr>
              <a:tr h="474310"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5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성명</a:t>
                      </a: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5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직책</a:t>
                      </a: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5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해당분야 총 경력</a:t>
                      </a:r>
                      <a:endParaRPr kumimoji="0" lang="en-US" altLang="ko-KR" sz="105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5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(00</a:t>
                      </a:r>
                      <a:r>
                        <a:rPr kumimoji="0" lang="ko-KR" altLang="en-US" sz="105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년</a:t>
                      </a:r>
                      <a:r>
                        <a:rPr kumimoji="0" lang="en-US" altLang="ko-KR" sz="105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00</a:t>
                      </a:r>
                      <a:r>
                        <a:rPr kumimoji="0" lang="ko-KR" altLang="en-US" sz="105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개월</a:t>
                      </a:r>
                      <a:r>
                        <a:rPr kumimoji="0" lang="en-US" altLang="ko-KR" sz="105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)</a:t>
                      </a:r>
                      <a:endParaRPr kumimoji="0" lang="ko-KR" altLang="en-US" sz="105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5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현 직장 입사일</a:t>
                      </a:r>
                      <a:endParaRPr kumimoji="0" lang="en-US" altLang="ko-KR" sz="105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5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(00</a:t>
                      </a:r>
                      <a:r>
                        <a:rPr kumimoji="0" lang="ko-KR" altLang="en-US" sz="105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년</a:t>
                      </a:r>
                      <a:r>
                        <a:rPr kumimoji="0" lang="en-US" altLang="ko-KR" sz="105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0</a:t>
                      </a:r>
                      <a:r>
                        <a:rPr kumimoji="0" lang="ko-KR" altLang="en-US" sz="105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월</a:t>
                      </a:r>
                      <a:r>
                        <a:rPr kumimoji="0" lang="en-US" altLang="ko-KR" sz="105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0</a:t>
                      </a:r>
                      <a:r>
                        <a:rPr kumimoji="0" lang="ko-KR" altLang="en-US" sz="105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일</a:t>
                      </a:r>
                      <a:r>
                        <a:rPr kumimoji="0" lang="en-US" altLang="ko-KR" sz="105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)</a:t>
                      </a:r>
                      <a:endParaRPr kumimoji="0" lang="ko-KR" altLang="en-US" sz="105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5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자격증</a:t>
                      </a:r>
                      <a:endParaRPr kumimoji="0" lang="en-US" altLang="ko-KR" sz="105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5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(</a:t>
                      </a:r>
                      <a:r>
                        <a:rPr kumimoji="0" lang="ko-KR" altLang="en-US" sz="105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취득일</a:t>
                      </a:r>
                      <a:r>
                        <a:rPr kumimoji="0" lang="en-US" altLang="ko-KR" sz="105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)</a:t>
                      </a:r>
                      <a:endParaRPr kumimoji="0" lang="ko-KR" altLang="en-US" sz="105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12766"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12766"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12766"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12766"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12766"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12766"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12766"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12766"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12766"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412766"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412766"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412766"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412766"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412766"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412766"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412766"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412766"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412766"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</a:tbl>
          </a:graphicData>
        </a:graphic>
      </p:graphicFrame>
      <p:sp>
        <p:nvSpPr>
          <p:cNvPr id="17" name="TextBox 4"/>
          <p:cNvSpPr txBox="1">
            <a:spLocks noChangeArrowheads="1"/>
          </p:cNvSpPr>
          <p:nvPr/>
        </p:nvSpPr>
        <p:spPr bwMode="auto">
          <a:xfrm>
            <a:off x="5135004" y="1397293"/>
            <a:ext cx="224452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latinLnBrk="1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1200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자격증사본은 증빙파일 제출 요망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389" y="0"/>
            <a:ext cx="62388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100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[</a:t>
            </a:r>
            <a:r>
              <a:rPr lang="ko-KR" altLang="en-US" sz="1100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별첨</a:t>
            </a:r>
            <a:r>
              <a:rPr lang="en-US" altLang="ko-KR" sz="1100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2]</a:t>
            </a:r>
            <a:endParaRPr lang="ko-KR" altLang="en-US" sz="1100" dirty="0">
              <a:latin typeface="LG스마트체 Regular" panose="020B0600000101010101" pitchFamily="50" charset="-127"/>
              <a:ea typeface="LG스마트체 Regular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9288809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81572" y="947593"/>
            <a:ext cx="55981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b="1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개인정보 수집</a:t>
            </a:r>
            <a:r>
              <a:rPr lang="en-US" altLang="ko-KR" b="1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·</a:t>
            </a:r>
            <a:r>
              <a:rPr lang="ko-KR" altLang="en-US" b="1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이용 및 제공 동의서 </a:t>
            </a:r>
          </a:p>
        </p:txBody>
      </p:sp>
      <p:sp>
        <p:nvSpPr>
          <p:cNvPr id="9" name="Text Box 22"/>
          <p:cNvSpPr txBox="1">
            <a:spLocks noChangeArrowheads="1"/>
          </p:cNvSpPr>
          <p:nvPr/>
        </p:nvSpPr>
        <p:spPr bwMode="auto">
          <a:xfrm>
            <a:off x="540271" y="1602284"/>
            <a:ext cx="189346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latinLnBrk="1" hangingPunct="1"/>
            <a:r>
              <a:rPr lang="ko-KR" altLang="en-US" sz="1400" b="1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■</a:t>
            </a:r>
            <a:r>
              <a:rPr lang="ko-KR" altLang="en-US" sz="1000" b="1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 </a:t>
            </a:r>
            <a:r>
              <a:rPr lang="ko-KR" altLang="en-US" sz="1100" b="1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개인정보 수집 및 이용 안내</a:t>
            </a:r>
            <a:endParaRPr lang="en-US" altLang="ko-KR" sz="1000" b="1" dirty="0">
              <a:latin typeface="LG스마트체 Regular" panose="020B0600000101010101" pitchFamily="50" charset="-127"/>
              <a:ea typeface="LG스마트체 Regular" panose="020B0600000101010101" pitchFamily="50" charset="-127"/>
            </a:endParaRPr>
          </a:p>
        </p:txBody>
      </p:sp>
      <p:sp>
        <p:nvSpPr>
          <p:cNvPr id="10" name="Text Box 23"/>
          <p:cNvSpPr txBox="1">
            <a:spLocks noChangeArrowheads="1"/>
          </p:cNvSpPr>
          <p:nvPr/>
        </p:nvSpPr>
        <p:spPr bwMode="auto">
          <a:xfrm>
            <a:off x="638969" y="1910061"/>
            <a:ext cx="6283325" cy="2654300"/>
          </a:xfrm>
          <a:prstGeom prst="rect">
            <a:avLst/>
          </a:prstGeom>
          <a:noFill/>
          <a:ln w="9525" algn="ctr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/>
          <a:lstStyle>
            <a:lvl1pPr marL="374650" indent="-37465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latinLnBrk="1">
              <a:spcBef>
                <a:spcPct val="20000"/>
              </a:spcBef>
            </a:pPr>
            <a:r>
              <a:rPr lang="ko-KR" altLang="en-US" sz="1000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 </a:t>
            </a:r>
            <a:r>
              <a:rPr lang="en-US" altLang="ko-KR" sz="1000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(1) </a:t>
            </a:r>
            <a:r>
              <a:rPr lang="ko-KR" altLang="en-US" sz="1000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개인정보 수집 항목</a:t>
            </a:r>
            <a:endParaRPr lang="en-US" altLang="ko-KR" sz="1000" dirty="0">
              <a:latin typeface="LG스마트체 Regular" panose="020B0600000101010101" pitchFamily="50" charset="-127"/>
              <a:ea typeface="LG스마트체 Regular" panose="020B0600000101010101" pitchFamily="50" charset="-127"/>
            </a:endParaRPr>
          </a:p>
          <a:p>
            <a:pPr latinLnBrk="1">
              <a:spcBef>
                <a:spcPct val="20000"/>
              </a:spcBef>
            </a:pPr>
            <a:r>
              <a:rPr lang="en-US" altLang="ko-KR" sz="1000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      - </a:t>
            </a:r>
            <a:r>
              <a:rPr lang="ko-KR" altLang="en-US" sz="1000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인적사항 정보 </a:t>
            </a:r>
            <a:r>
              <a:rPr lang="en-US" altLang="ko-KR" sz="1000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: </a:t>
            </a:r>
            <a:r>
              <a:rPr lang="ko-KR" altLang="en-US" sz="1000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이름</a:t>
            </a:r>
            <a:r>
              <a:rPr lang="en-US" altLang="ko-KR" sz="1000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, </a:t>
            </a:r>
            <a:r>
              <a:rPr lang="ko-KR" altLang="en-US" sz="1000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나이</a:t>
            </a:r>
            <a:r>
              <a:rPr lang="en-US" altLang="ko-KR" sz="1000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, </a:t>
            </a:r>
            <a:r>
              <a:rPr lang="ko-KR" altLang="en-US" sz="1000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전화 번호</a:t>
            </a:r>
            <a:r>
              <a:rPr lang="en-US" altLang="ko-KR" sz="1000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, </a:t>
            </a:r>
            <a:r>
              <a:rPr lang="ko-KR" altLang="en-US" sz="1000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핸드폰 번호</a:t>
            </a:r>
            <a:r>
              <a:rPr lang="en-US" altLang="ko-KR" sz="1000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, </a:t>
            </a:r>
            <a:r>
              <a:rPr lang="ko-KR" altLang="en-US" sz="1000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이메일 주소</a:t>
            </a:r>
            <a:endParaRPr lang="en-US" altLang="ko-KR" sz="1000" dirty="0">
              <a:latin typeface="LG스마트체 Regular" panose="020B0600000101010101" pitchFamily="50" charset="-127"/>
              <a:ea typeface="LG스마트체 Regular" panose="020B0600000101010101" pitchFamily="50" charset="-127"/>
            </a:endParaRPr>
          </a:p>
          <a:p>
            <a:pPr latinLnBrk="1">
              <a:spcBef>
                <a:spcPct val="20000"/>
              </a:spcBef>
            </a:pPr>
            <a:r>
              <a:rPr lang="en-US" altLang="ko-KR" sz="1000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      - </a:t>
            </a:r>
            <a:r>
              <a:rPr lang="ko-KR" altLang="en-US" sz="1000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교육 정보 </a:t>
            </a:r>
            <a:r>
              <a:rPr lang="en-US" altLang="ko-KR" sz="1000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: </a:t>
            </a:r>
            <a:r>
              <a:rPr lang="ko-KR" altLang="en-US" sz="1000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학력</a:t>
            </a:r>
            <a:r>
              <a:rPr lang="en-US" altLang="ko-KR" sz="1000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, </a:t>
            </a:r>
            <a:r>
              <a:rPr lang="ko-KR" altLang="en-US" sz="1000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자격증</a:t>
            </a:r>
            <a:endParaRPr lang="en-US" altLang="ko-KR" sz="1000" dirty="0">
              <a:latin typeface="LG스마트체 Regular" panose="020B0600000101010101" pitchFamily="50" charset="-127"/>
              <a:ea typeface="LG스마트체 Regular" panose="020B0600000101010101" pitchFamily="50" charset="-127"/>
            </a:endParaRPr>
          </a:p>
          <a:p>
            <a:pPr latinLnBrk="1">
              <a:spcBef>
                <a:spcPct val="20000"/>
              </a:spcBef>
            </a:pPr>
            <a:r>
              <a:rPr lang="en-US" altLang="ko-KR" sz="1000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      - </a:t>
            </a:r>
            <a:r>
              <a:rPr lang="ko-KR" altLang="en-US" sz="1000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근로 정보 </a:t>
            </a:r>
            <a:r>
              <a:rPr lang="en-US" altLang="ko-KR" sz="1000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: </a:t>
            </a:r>
            <a:r>
              <a:rPr lang="ko-KR" altLang="en-US" sz="1000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직장</a:t>
            </a:r>
            <a:r>
              <a:rPr lang="en-US" altLang="ko-KR" sz="1000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, </a:t>
            </a:r>
            <a:r>
              <a:rPr lang="ko-KR" altLang="en-US" sz="1000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근로 경력</a:t>
            </a:r>
            <a:endParaRPr lang="en-US" altLang="ko-KR" sz="1000" dirty="0">
              <a:latin typeface="LG스마트체 Regular" panose="020B0600000101010101" pitchFamily="50" charset="-127"/>
              <a:ea typeface="LG스마트체 Regular" panose="020B0600000101010101" pitchFamily="50" charset="-127"/>
            </a:endParaRPr>
          </a:p>
          <a:p>
            <a:pPr latinLnBrk="1">
              <a:spcBef>
                <a:spcPct val="20000"/>
              </a:spcBef>
            </a:pPr>
            <a:endParaRPr lang="ko-KR" altLang="en-US" sz="1000" dirty="0">
              <a:latin typeface="LG스마트체 Regular" panose="020B0600000101010101" pitchFamily="50" charset="-127"/>
              <a:ea typeface="LG스마트체 Regular" panose="020B0600000101010101" pitchFamily="50" charset="-127"/>
            </a:endParaRPr>
          </a:p>
          <a:p>
            <a:pPr latinLnBrk="1">
              <a:spcBef>
                <a:spcPct val="20000"/>
              </a:spcBef>
            </a:pPr>
            <a:r>
              <a:rPr lang="ko-KR" altLang="en-US" sz="1000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  </a:t>
            </a:r>
            <a:r>
              <a:rPr lang="en-US" altLang="ko-KR" sz="1000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(2) </a:t>
            </a:r>
            <a:r>
              <a:rPr lang="ko-KR" altLang="en-US" sz="1000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개인정보 수집 및 이용 목적</a:t>
            </a:r>
            <a:endParaRPr lang="en-US" altLang="ko-KR" sz="1000" dirty="0">
              <a:latin typeface="LG스마트체 Regular" panose="020B0600000101010101" pitchFamily="50" charset="-127"/>
              <a:ea typeface="LG스마트체 Regular" panose="020B0600000101010101" pitchFamily="50" charset="-127"/>
            </a:endParaRPr>
          </a:p>
          <a:p>
            <a:pPr latinLnBrk="1">
              <a:spcBef>
                <a:spcPct val="20000"/>
              </a:spcBef>
            </a:pPr>
            <a:r>
              <a:rPr lang="en-US" altLang="ko-KR" sz="1000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      </a:t>
            </a:r>
            <a:r>
              <a:rPr lang="ko-KR" altLang="en-US" sz="1000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협력업체 경쟁력 평가를 위한 자료로서 활용하기 위함</a:t>
            </a:r>
          </a:p>
          <a:p>
            <a:pPr latinLnBrk="1">
              <a:spcBef>
                <a:spcPct val="20000"/>
              </a:spcBef>
            </a:pPr>
            <a:endParaRPr lang="ko-KR" altLang="en-US" sz="1000" dirty="0">
              <a:latin typeface="LG스마트체 Regular" panose="020B0600000101010101" pitchFamily="50" charset="-127"/>
              <a:ea typeface="LG스마트체 Regular" panose="020B0600000101010101" pitchFamily="50" charset="-127"/>
            </a:endParaRPr>
          </a:p>
          <a:p>
            <a:pPr latinLnBrk="1">
              <a:spcBef>
                <a:spcPct val="20000"/>
              </a:spcBef>
            </a:pPr>
            <a:r>
              <a:rPr lang="ko-KR" altLang="en-US" sz="1000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  </a:t>
            </a:r>
            <a:r>
              <a:rPr lang="en-US" altLang="ko-KR" sz="1000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(3) </a:t>
            </a:r>
            <a:r>
              <a:rPr lang="ko-KR" altLang="en-US" sz="1000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개인정보 보유 및 이용기한</a:t>
            </a:r>
            <a:endParaRPr lang="en-US" altLang="ko-KR" sz="1000" dirty="0">
              <a:latin typeface="LG스마트체 Regular" panose="020B0600000101010101" pitchFamily="50" charset="-127"/>
              <a:ea typeface="LG스마트체 Regular" panose="020B0600000101010101" pitchFamily="50" charset="-127"/>
            </a:endParaRPr>
          </a:p>
          <a:p>
            <a:pPr latinLnBrk="1">
              <a:spcBef>
                <a:spcPct val="20000"/>
              </a:spcBef>
            </a:pPr>
            <a:r>
              <a:rPr lang="en-US" altLang="ko-KR" sz="1000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      </a:t>
            </a:r>
            <a:r>
              <a:rPr lang="ko-KR" altLang="en-US" sz="1000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제공된 협력업체 임직원의 개인정보는 업체 평가 종료 후 </a:t>
            </a:r>
            <a:r>
              <a:rPr lang="en-US" altLang="ko-KR" sz="1000" dirty="0">
                <a:solidFill>
                  <a:srgbClr val="FF0000"/>
                </a:solidFill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3</a:t>
            </a:r>
            <a:r>
              <a:rPr lang="ko-KR" altLang="en-US" sz="1000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년 까지 보유하며</a:t>
            </a:r>
            <a:r>
              <a:rPr lang="en-US" altLang="ko-KR" sz="1000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,</a:t>
            </a:r>
          </a:p>
          <a:p>
            <a:pPr latinLnBrk="1">
              <a:spcBef>
                <a:spcPct val="20000"/>
              </a:spcBef>
            </a:pPr>
            <a:r>
              <a:rPr lang="en-US" altLang="ko-KR" sz="1000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      </a:t>
            </a:r>
            <a:r>
              <a:rPr lang="ko-KR" altLang="en-US" sz="1000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본인이 개인정보의 삭제를 원하여 이를 통보할 경우 지체 없이 해당 개인정보를 삭제합니다</a:t>
            </a:r>
          </a:p>
          <a:p>
            <a:pPr latinLnBrk="1">
              <a:spcBef>
                <a:spcPct val="20000"/>
              </a:spcBef>
            </a:pPr>
            <a:endParaRPr lang="ko-KR" altLang="en-US" sz="1000" dirty="0">
              <a:latin typeface="LG스마트체 Regular" panose="020B0600000101010101" pitchFamily="50" charset="-127"/>
              <a:ea typeface="LG스마트체 Regular" panose="020B0600000101010101" pitchFamily="50" charset="-127"/>
            </a:endParaRPr>
          </a:p>
          <a:p>
            <a:pPr latinLnBrk="1">
              <a:spcBef>
                <a:spcPct val="20000"/>
              </a:spcBef>
            </a:pPr>
            <a:r>
              <a:rPr lang="ko-KR" altLang="en-US" sz="1000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  </a:t>
            </a:r>
            <a:r>
              <a:rPr lang="en-US" altLang="ko-KR" sz="1000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(4) </a:t>
            </a:r>
            <a:r>
              <a:rPr lang="ko-KR" altLang="en-US" sz="1000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협력업체 임직원은 개인정보 수집 및 이용과 관련하여 동의를 거부할 권리가 있으며</a:t>
            </a:r>
            <a:r>
              <a:rPr lang="en-US" altLang="ko-KR" sz="1000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, </a:t>
            </a:r>
            <a:r>
              <a:rPr lang="ko-KR" altLang="en-US" sz="1000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동의거부 시</a:t>
            </a:r>
            <a:endParaRPr lang="en-US" altLang="ko-KR" sz="1000" dirty="0">
              <a:latin typeface="LG스마트체 Regular" panose="020B0600000101010101" pitchFamily="50" charset="-127"/>
              <a:ea typeface="LG스마트체 Regular" panose="020B0600000101010101" pitchFamily="50" charset="-127"/>
            </a:endParaRPr>
          </a:p>
          <a:p>
            <a:pPr latinLnBrk="1">
              <a:spcBef>
                <a:spcPct val="20000"/>
              </a:spcBef>
            </a:pPr>
            <a:r>
              <a:rPr lang="en-US" altLang="ko-KR" sz="1000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      </a:t>
            </a:r>
            <a:r>
              <a:rPr lang="ko-KR" altLang="en-US" sz="1000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협력업체 평가 및 원활한 의사소통에 제약이 있을 수 있습니다</a:t>
            </a:r>
            <a:r>
              <a:rPr lang="en-US" altLang="ko-KR" sz="1000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. </a:t>
            </a:r>
            <a:endParaRPr lang="ko-KR" altLang="en-US" sz="1000" dirty="0">
              <a:latin typeface="LG스마트체 Regular" panose="020B0600000101010101" pitchFamily="50" charset="-127"/>
              <a:ea typeface="LG스마트체 Regular" panose="020B0600000101010101" pitchFamily="50" charset="-127"/>
            </a:endParaRPr>
          </a:p>
        </p:txBody>
      </p:sp>
      <p:graphicFrame>
        <p:nvGraphicFramePr>
          <p:cNvPr id="12" name="표 11">
            <a:extLst>
              <a:ext uri="{FF2B5EF4-FFF2-40B4-BE49-F238E27FC236}">
                <a16:creationId xmlns:a16="http://schemas.microsoft.com/office/drawing/2014/main" id="{0DC9CF91-71EF-4AAC-83FB-8E6BBBD95B7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8329306"/>
              </p:ext>
            </p:extLst>
          </p:nvPr>
        </p:nvGraphicFramePr>
        <p:xfrm>
          <a:off x="638969" y="4770636"/>
          <a:ext cx="6283325" cy="5377298"/>
        </p:xfrm>
        <a:graphic>
          <a:graphicData uri="http://schemas.openxmlformats.org/drawingml/2006/table">
            <a:tbl>
              <a:tblPr/>
              <a:tblGrid>
                <a:gridCol w="1435205">
                  <a:extLst>
                    <a:ext uri="{9D8B030D-6E8A-4147-A177-3AD203B41FA5}">
                      <a16:colId xmlns:a16="http://schemas.microsoft.com/office/drawing/2014/main" val="2097412147"/>
                    </a:ext>
                  </a:extLst>
                </a:gridCol>
                <a:gridCol w="220251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22805">
                  <a:extLst>
                    <a:ext uri="{9D8B030D-6E8A-4147-A177-3AD203B41FA5}">
                      <a16:colId xmlns:a16="http://schemas.microsoft.com/office/drawing/2014/main" val="3107002657"/>
                    </a:ext>
                  </a:extLst>
                </a:gridCol>
                <a:gridCol w="13228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27438"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성명</a:t>
                      </a: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동의서 </a:t>
                      </a:r>
                      <a:r>
                        <a:rPr kumimoji="0" lang="en-US" altLang="ko-KR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(</a:t>
                      </a:r>
                      <a:r>
                        <a:rPr kumimoji="0" lang="ko-K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체크</a:t>
                      </a:r>
                      <a:r>
                        <a:rPr kumimoji="0" lang="en-US" altLang="ko-KR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)</a:t>
                      </a: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날짜</a:t>
                      </a: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사 인</a:t>
                      </a: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149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9pPr>
                    </a:lstStyle>
                    <a:p>
                      <a:pPr algn="l" eaLnBrk="1" latinLnBrk="1" hangingPunct="1">
                        <a:lnSpc>
                          <a:spcPts val="1100"/>
                        </a:lnSpc>
                      </a:pPr>
                      <a:r>
                        <a:rPr lang="ko-KR" altLang="en-US" sz="1400" dirty="0"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□</a:t>
                      </a:r>
                      <a:r>
                        <a:rPr lang="ko-KR" altLang="en-US" sz="1000" dirty="0"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 수집 및 이용에 동의합니다</a:t>
                      </a:r>
                      <a:r>
                        <a:rPr lang="en-US" altLang="ko-KR" sz="1000" dirty="0"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.</a:t>
                      </a:r>
                    </a:p>
                    <a:p>
                      <a:pPr algn="l">
                        <a:lnSpc>
                          <a:spcPts val="1100"/>
                        </a:lnSpc>
                      </a:pPr>
                      <a:r>
                        <a:rPr lang="ko-KR" altLang="en-US" sz="1400" dirty="0"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□</a:t>
                      </a:r>
                      <a:r>
                        <a:rPr lang="ko-KR" altLang="en-US" sz="1000" dirty="0"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 수집 및 이용에 동의하지 않습니다</a:t>
                      </a:r>
                      <a:r>
                        <a:rPr lang="en-US" altLang="ko-KR" sz="1000" dirty="0"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.</a:t>
                      </a: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149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9pPr>
                    </a:lstStyle>
                    <a:p>
                      <a:pPr algn="l" eaLnBrk="1" latinLnBrk="1" hangingPunct="1">
                        <a:lnSpc>
                          <a:spcPts val="1100"/>
                        </a:lnSpc>
                      </a:pPr>
                      <a:r>
                        <a:rPr lang="ko-KR" altLang="en-US" sz="1400" dirty="0"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□</a:t>
                      </a:r>
                      <a:r>
                        <a:rPr lang="ko-KR" altLang="en-US" sz="1000" dirty="0"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 수집 및 이용에 동의합니다</a:t>
                      </a:r>
                      <a:r>
                        <a:rPr lang="en-US" altLang="ko-KR" sz="1000" dirty="0"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.</a:t>
                      </a:r>
                    </a:p>
                    <a:p>
                      <a:pPr algn="l">
                        <a:lnSpc>
                          <a:spcPts val="1100"/>
                        </a:lnSpc>
                      </a:pPr>
                      <a:r>
                        <a:rPr lang="ko-KR" altLang="en-US" sz="1400" dirty="0"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□</a:t>
                      </a:r>
                      <a:r>
                        <a:rPr lang="ko-KR" altLang="en-US" sz="1000" dirty="0"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 수집 및 이용에 동의하지 않습니다</a:t>
                      </a:r>
                      <a:r>
                        <a:rPr lang="en-US" altLang="ko-KR" sz="1000" dirty="0"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.</a:t>
                      </a: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149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9pPr>
                    </a:lstStyle>
                    <a:p>
                      <a:pPr algn="l" eaLnBrk="1" latinLnBrk="1" hangingPunct="1">
                        <a:lnSpc>
                          <a:spcPts val="1100"/>
                        </a:lnSpc>
                      </a:pPr>
                      <a:r>
                        <a:rPr lang="ko-KR" altLang="en-US" sz="1400" dirty="0"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□</a:t>
                      </a:r>
                      <a:r>
                        <a:rPr lang="ko-KR" altLang="en-US" sz="1000" dirty="0"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 수집 및 이용에 동의합니다</a:t>
                      </a:r>
                      <a:r>
                        <a:rPr lang="en-US" altLang="ko-KR" sz="1000" dirty="0"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.</a:t>
                      </a:r>
                    </a:p>
                    <a:p>
                      <a:pPr algn="l">
                        <a:lnSpc>
                          <a:spcPts val="1100"/>
                        </a:lnSpc>
                      </a:pPr>
                      <a:r>
                        <a:rPr lang="ko-KR" altLang="en-US" sz="1400" dirty="0"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□</a:t>
                      </a:r>
                      <a:r>
                        <a:rPr lang="ko-KR" altLang="en-US" sz="1000" dirty="0"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 수집 및 이용에 동의하지 않습니다</a:t>
                      </a:r>
                      <a:r>
                        <a:rPr lang="en-US" altLang="ko-KR" sz="1000" dirty="0"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.</a:t>
                      </a: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149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9pPr>
                    </a:lstStyle>
                    <a:p>
                      <a:pPr algn="l" eaLnBrk="1" latinLnBrk="1" hangingPunct="1">
                        <a:lnSpc>
                          <a:spcPts val="1100"/>
                        </a:lnSpc>
                      </a:pPr>
                      <a:r>
                        <a:rPr lang="ko-KR" altLang="en-US" sz="1400" dirty="0"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□</a:t>
                      </a:r>
                      <a:r>
                        <a:rPr lang="ko-KR" altLang="en-US" sz="1000" dirty="0"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 수집 및 이용에 동의합니다</a:t>
                      </a:r>
                      <a:r>
                        <a:rPr lang="en-US" altLang="ko-KR" sz="1000" dirty="0"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.</a:t>
                      </a:r>
                    </a:p>
                    <a:p>
                      <a:pPr algn="l">
                        <a:lnSpc>
                          <a:spcPts val="1100"/>
                        </a:lnSpc>
                      </a:pPr>
                      <a:r>
                        <a:rPr lang="ko-KR" altLang="en-US" sz="1400" dirty="0"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□</a:t>
                      </a:r>
                      <a:r>
                        <a:rPr lang="ko-KR" altLang="en-US" sz="1000" dirty="0"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 수집 및 이용에 동의하지 않습니다</a:t>
                      </a:r>
                      <a:r>
                        <a:rPr lang="en-US" altLang="ko-KR" sz="1000" dirty="0"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.</a:t>
                      </a: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149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9pPr>
                    </a:lstStyle>
                    <a:p>
                      <a:pPr algn="l" eaLnBrk="1" latinLnBrk="1" hangingPunct="1">
                        <a:lnSpc>
                          <a:spcPts val="1100"/>
                        </a:lnSpc>
                      </a:pPr>
                      <a:r>
                        <a:rPr lang="ko-KR" altLang="en-US" sz="1400" dirty="0"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□</a:t>
                      </a:r>
                      <a:r>
                        <a:rPr lang="ko-KR" altLang="en-US" sz="1000" dirty="0"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 수집 및 이용에 동의합니다</a:t>
                      </a:r>
                      <a:r>
                        <a:rPr lang="en-US" altLang="ko-KR" sz="1000" dirty="0"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.</a:t>
                      </a:r>
                    </a:p>
                    <a:p>
                      <a:pPr algn="l">
                        <a:lnSpc>
                          <a:spcPts val="1100"/>
                        </a:lnSpc>
                      </a:pPr>
                      <a:r>
                        <a:rPr lang="ko-KR" altLang="en-US" sz="1400" dirty="0"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□</a:t>
                      </a:r>
                      <a:r>
                        <a:rPr lang="ko-KR" altLang="en-US" sz="1000" dirty="0"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 수집 및 이용에 동의하지 않습니다</a:t>
                      </a:r>
                      <a:r>
                        <a:rPr lang="en-US" altLang="ko-KR" sz="1000" dirty="0"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.</a:t>
                      </a: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149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9pPr>
                    </a:lstStyle>
                    <a:p>
                      <a:pPr algn="l" eaLnBrk="1" latinLnBrk="1" hangingPunct="1">
                        <a:lnSpc>
                          <a:spcPts val="1100"/>
                        </a:lnSpc>
                      </a:pPr>
                      <a:r>
                        <a:rPr lang="ko-KR" altLang="en-US" sz="1400" dirty="0"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□</a:t>
                      </a:r>
                      <a:r>
                        <a:rPr lang="ko-KR" altLang="en-US" sz="1000" dirty="0"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 수집 및 이용에 동의합니다</a:t>
                      </a:r>
                      <a:r>
                        <a:rPr lang="en-US" altLang="ko-KR" sz="1000" dirty="0"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.</a:t>
                      </a:r>
                    </a:p>
                    <a:p>
                      <a:pPr algn="l">
                        <a:lnSpc>
                          <a:spcPts val="1100"/>
                        </a:lnSpc>
                      </a:pPr>
                      <a:r>
                        <a:rPr lang="ko-KR" altLang="en-US" sz="1400" dirty="0"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□</a:t>
                      </a:r>
                      <a:r>
                        <a:rPr lang="ko-KR" altLang="en-US" sz="1000" dirty="0"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 수집 및 이용에 동의하지 않습니다</a:t>
                      </a:r>
                      <a:r>
                        <a:rPr lang="en-US" altLang="ko-KR" sz="1000" dirty="0"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.</a:t>
                      </a: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5149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9pPr>
                    </a:lstStyle>
                    <a:p>
                      <a:pPr algn="l" eaLnBrk="1" latinLnBrk="1" hangingPunct="1">
                        <a:lnSpc>
                          <a:spcPts val="1100"/>
                        </a:lnSpc>
                      </a:pPr>
                      <a:r>
                        <a:rPr lang="ko-KR" altLang="en-US" sz="1400" dirty="0"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□</a:t>
                      </a:r>
                      <a:r>
                        <a:rPr lang="ko-KR" altLang="en-US" sz="1000" dirty="0"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 수집 및 이용에 동의합니다</a:t>
                      </a:r>
                      <a:r>
                        <a:rPr lang="en-US" altLang="ko-KR" sz="1000" dirty="0"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.</a:t>
                      </a:r>
                    </a:p>
                    <a:p>
                      <a:pPr algn="l">
                        <a:lnSpc>
                          <a:spcPts val="1100"/>
                        </a:lnSpc>
                      </a:pPr>
                      <a:r>
                        <a:rPr lang="ko-KR" altLang="en-US" sz="1400" dirty="0"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□</a:t>
                      </a:r>
                      <a:r>
                        <a:rPr lang="ko-KR" altLang="en-US" sz="1000" dirty="0"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 수집 및 이용에 동의하지 않습니다</a:t>
                      </a:r>
                      <a:r>
                        <a:rPr lang="en-US" altLang="ko-KR" sz="1000" dirty="0"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.</a:t>
                      </a: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5149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9pPr>
                    </a:lstStyle>
                    <a:p>
                      <a:pPr algn="l" eaLnBrk="1" latinLnBrk="1" hangingPunct="1">
                        <a:lnSpc>
                          <a:spcPts val="1100"/>
                        </a:lnSpc>
                      </a:pPr>
                      <a:r>
                        <a:rPr lang="ko-KR" altLang="en-US" sz="1400" dirty="0"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□</a:t>
                      </a:r>
                      <a:r>
                        <a:rPr lang="ko-KR" altLang="en-US" sz="1000" dirty="0"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 수집 및 이용에 동의합니다</a:t>
                      </a:r>
                      <a:r>
                        <a:rPr lang="en-US" altLang="ko-KR" sz="1000" dirty="0"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.</a:t>
                      </a:r>
                    </a:p>
                    <a:p>
                      <a:pPr algn="l">
                        <a:lnSpc>
                          <a:spcPts val="1100"/>
                        </a:lnSpc>
                      </a:pPr>
                      <a:r>
                        <a:rPr lang="ko-KR" altLang="en-US" sz="1400" dirty="0"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□</a:t>
                      </a:r>
                      <a:r>
                        <a:rPr lang="ko-KR" altLang="en-US" sz="1000" dirty="0"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 수집 및 이용에 동의하지 않습니다</a:t>
                      </a:r>
                      <a:r>
                        <a:rPr lang="en-US" altLang="ko-KR" sz="1000" dirty="0"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.</a:t>
                      </a: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5149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9pPr>
                    </a:lstStyle>
                    <a:p>
                      <a:pPr algn="l" eaLnBrk="1" latinLnBrk="1" hangingPunct="1">
                        <a:lnSpc>
                          <a:spcPts val="1100"/>
                        </a:lnSpc>
                      </a:pPr>
                      <a:r>
                        <a:rPr lang="ko-KR" altLang="en-US" sz="1400" dirty="0"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□</a:t>
                      </a:r>
                      <a:r>
                        <a:rPr lang="ko-KR" altLang="en-US" sz="1000" dirty="0"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 수집 및 이용에 동의합니다</a:t>
                      </a:r>
                      <a:r>
                        <a:rPr lang="en-US" altLang="ko-KR" sz="1000" dirty="0"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.</a:t>
                      </a:r>
                    </a:p>
                    <a:p>
                      <a:pPr algn="l">
                        <a:lnSpc>
                          <a:spcPts val="1100"/>
                        </a:lnSpc>
                      </a:pPr>
                      <a:r>
                        <a:rPr lang="ko-KR" altLang="en-US" sz="1400" dirty="0"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□</a:t>
                      </a:r>
                      <a:r>
                        <a:rPr lang="ko-KR" altLang="en-US" sz="1000" dirty="0"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 수집 및 이용에 동의하지 않습니다</a:t>
                      </a:r>
                      <a:r>
                        <a:rPr lang="en-US" altLang="ko-KR" sz="1000" dirty="0"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.</a:t>
                      </a: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5149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9pPr>
                    </a:lstStyle>
                    <a:p>
                      <a:pPr algn="l" eaLnBrk="1" latinLnBrk="1" hangingPunct="1">
                        <a:lnSpc>
                          <a:spcPts val="1100"/>
                        </a:lnSpc>
                      </a:pPr>
                      <a:r>
                        <a:rPr lang="ko-KR" altLang="en-US" sz="1400" dirty="0"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□</a:t>
                      </a:r>
                      <a:r>
                        <a:rPr lang="ko-KR" altLang="en-US" sz="1000" dirty="0"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 수집 및 이용에 동의합니다</a:t>
                      </a:r>
                      <a:r>
                        <a:rPr lang="en-US" altLang="ko-KR" sz="1000" dirty="0"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.</a:t>
                      </a:r>
                    </a:p>
                    <a:p>
                      <a:pPr algn="l">
                        <a:lnSpc>
                          <a:spcPts val="1100"/>
                        </a:lnSpc>
                      </a:pPr>
                      <a:r>
                        <a:rPr lang="ko-KR" altLang="en-US" sz="1400" dirty="0"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□</a:t>
                      </a:r>
                      <a:r>
                        <a:rPr lang="ko-KR" altLang="en-US" sz="1000" dirty="0"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 수집 및 이용에 동의하지 않습니다</a:t>
                      </a:r>
                      <a:r>
                        <a:rPr lang="en-US" altLang="ko-KR" sz="1000" dirty="0"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.</a:t>
                      </a: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  <p:sp>
        <p:nvSpPr>
          <p:cNvPr id="13" name="TextBox 4">
            <a:extLst>
              <a:ext uri="{FF2B5EF4-FFF2-40B4-BE49-F238E27FC236}">
                <a16:creationId xmlns:a16="http://schemas.microsoft.com/office/drawing/2014/main" id="{8145D69D-CACC-440E-B338-56D0A12C90B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08423" y="1268666"/>
            <a:ext cx="3924472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latinLnBrk="1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1100" dirty="0">
                <a:solidFill>
                  <a:srgbClr val="0000FF"/>
                </a:solidFill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회사조직도</a:t>
            </a:r>
            <a:r>
              <a:rPr lang="en-US" altLang="ko-KR" sz="1100" dirty="0">
                <a:solidFill>
                  <a:srgbClr val="0000FF"/>
                </a:solidFill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/</a:t>
            </a:r>
            <a:r>
              <a:rPr lang="ko-KR" altLang="en-US" sz="1100" dirty="0">
                <a:solidFill>
                  <a:srgbClr val="0000FF"/>
                </a:solidFill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인력구성표에 포함된 전 인원 서명 후 제출 바랍니다</a:t>
            </a:r>
            <a:r>
              <a:rPr lang="en-US" altLang="ko-KR" sz="1100" dirty="0">
                <a:solidFill>
                  <a:srgbClr val="0000FF"/>
                </a:solidFill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.</a:t>
            </a:r>
            <a:endParaRPr lang="ko-KR" altLang="en-US" sz="1100" dirty="0">
              <a:solidFill>
                <a:srgbClr val="0000FF"/>
              </a:solidFill>
              <a:latin typeface="LG스마트체 Regular" panose="020B0600000101010101" pitchFamily="50" charset="-127"/>
              <a:ea typeface="LG스마트체 Regular" panose="020B0600000101010101" pitchFamily="50" charset="-127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ED80285-9274-4676-BB17-AFC3DA209A68}"/>
              </a:ext>
            </a:extLst>
          </p:cNvPr>
          <p:cNvSpPr txBox="1"/>
          <p:nvPr/>
        </p:nvSpPr>
        <p:spPr>
          <a:xfrm>
            <a:off x="3389" y="0"/>
            <a:ext cx="62388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100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[</a:t>
            </a:r>
            <a:r>
              <a:rPr lang="ko-KR" altLang="en-US" sz="1100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별첨</a:t>
            </a:r>
            <a:r>
              <a:rPr lang="en-US" altLang="ko-KR" sz="1100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3]</a:t>
            </a:r>
            <a:endParaRPr lang="ko-KR" altLang="en-US" sz="1100" dirty="0">
              <a:latin typeface="LG스마트체 Regular" panose="020B0600000101010101" pitchFamily="50" charset="-127"/>
              <a:ea typeface="LG스마트체 Regular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20381108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7998</TotalTime>
  <Words>392</Words>
  <Application>Microsoft Office PowerPoint</Application>
  <PresentationFormat>사용자 지정</PresentationFormat>
  <Paragraphs>86</Paragraphs>
  <Slides>3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3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7" baseType="lpstr">
      <vt:lpstr>LG스마트체 Regular</vt:lpstr>
      <vt:lpstr>LG EI Text TTF Regular</vt:lpstr>
      <vt:lpstr>Arial</vt:lpstr>
      <vt:lpstr>Office 테마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HS애드</dc:creator>
  <cp:lastModifiedBy>장보령(JANG BORYUNG)</cp:lastModifiedBy>
  <cp:revision>359</cp:revision>
  <cp:lastPrinted>2019-05-17T05:03:24Z</cp:lastPrinted>
  <dcterms:created xsi:type="dcterms:W3CDTF">2014-09-15T01:09:22Z</dcterms:created>
  <dcterms:modified xsi:type="dcterms:W3CDTF">2024-10-29T01:26:06Z</dcterms:modified>
</cp:coreProperties>
</file>